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9" r:id="rId3"/>
    <p:sldId id="268" r:id="rId4"/>
    <p:sldId id="264" r:id="rId5"/>
    <p:sldId id="257" r:id="rId6"/>
    <p:sldId id="258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596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BC3D-B1B4-4E0F-AC80-5221F52EF582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5A0C-C5BD-4A31-AEC4-CDDE2C4E2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D5A0C-C5BD-4A31-AEC4-CDDE2C4E20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Exchange Ideas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Solicit Solutions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Explore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D5A0C-C5BD-4A31-AEC4-CDDE2C4E2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39B7-81EE-499B-A217-E388F90D8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9F6EB-701B-4B4A-AEF5-71F83E137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61A9-2C63-4E09-A622-E078A012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33C3-69AB-45D1-9754-0DA98C1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64F5-E0D1-4FB6-A48F-B2891192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0BE7-5230-4195-9DC8-0E693DCF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E0F7A-6E3A-45DE-8707-76A81A646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01D0-ACAE-4EF6-9D2E-9002918C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D391-B38E-46E3-A7BE-3B5CAE64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A214-EC89-4A1A-A30D-25CD30FD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7FC5A-39DA-4D96-9C93-CFE8E2FFB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AA0A8-FC4D-4693-AD49-E2848CE93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7253B-905A-445B-A8B0-FCB40483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1200-8107-4AA4-8A27-56F6C8C4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72BF-ED23-4642-9199-DAB2571D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4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" y="91439"/>
            <a:ext cx="8686800" cy="6675120"/>
          </a:xfrm>
        </p:spPr>
        <p:txBody>
          <a:bodyPr lIns="0" tIns="0" rIns="0" bIns="0" anchor="ctr" anchorCtr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9180576" y="3246120"/>
            <a:ext cx="2468880" cy="2926080"/>
          </a:xfr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6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0" y="1526875"/>
            <a:ext cx="8731249" cy="5331125"/>
          </a:xfrm>
        </p:spPr>
        <p:txBody>
          <a:bodyPr lIns="0" tIns="0" rIns="0" bIns="0">
            <a:noAutofit/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8731249" cy="1328114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80576" y="3246120"/>
            <a:ext cx="2468880" cy="2926080"/>
          </a:xfrm>
        </p:spPr>
        <p:txBody>
          <a:bodyPr lIns="0" tIns="0" rIns="0" bIns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7644-C460-4335-A0AB-64FC7988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3B20-0202-48F7-AAD0-95800F7D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DB73-1C4D-4ECE-9AAA-8404BD57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E88C-652C-4FF3-9C25-70872DD8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2DFF5-F451-491D-BF27-A2660B86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1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12D2-8EA1-4C94-A6C9-D2820CA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30FE1-9B9B-4637-B5DE-5B41B4B9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3DAF-25FF-4819-A8F3-F2CA72B8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E99D9-DB19-40BA-8B35-886E4DDD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46972-A1F2-40CA-A9D3-76B443C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CAB5-241B-4121-9198-09E801A8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4783-5C7B-4690-B3B6-4AFBE37F0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B646-1D1C-4FF8-A4E3-5D634C76E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DA3FB-41CC-48D0-A0BF-ABB69F9D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8A77-6B34-4D8B-95EC-10C2404A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BBA62-198D-44AA-9144-C7ABC34F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DD4A-1623-4293-B481-9396E478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2E2C1-164E-4178-ADD8-CE9DE1EEB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D35C3-00FC-4378-B067-1E52DA2D3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10836-AF86-4425-8FBF-928863F93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2E489-4458-45A2-9652-7CC150DC8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278F8-E444-4518-B4A1-3D244449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34B42-F9A7-4784-BABF-C97439F4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1B2BD-F20A-4608-A0E1-D9926DB4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3E01-752B-4D76-8E5D-46123730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0F794-7F33-4B95-BB53-FAA77972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E1CAB-00B1-4549-B6CE-FAAD136C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183C0-C24E-4853-8C20-970D7F3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685CA-AE1C-4FC7-9D15-3E7B3ACD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495C5-F14A-4F8F-B37B-7A0FD601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70130-5532-4363-BF83-FB453B21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6641-EED4-4331-BA0F-39FBB0BB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F62C-8E52-481D-BDF9-0033D5D3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7A030-D206-4620-A6D1-B6200F284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23C77-8D20-4EF7-AAA8-7CACF9AD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5BCE3-8215-43F1-A9D9-0A8550A6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9E5FC-314F-4E9B-B1E2-A0D77650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E353-577E-4F4E-877E-DE7F9A51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28B53-3022-4003-B386-0195C210E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36783-1B25-4AE8-82FA-32CE72B3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8933-DD94-4CB5-A29E-C3AF28AF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B5C3F-347B-4965-ACF3-0A966BFA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9F983-8CF9-45CF-A11C-B6DD6201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0A802-7160-4C53-986C-8C1F088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1AB9C-BBDA-46FA-8901-67E985D2A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B7088-7DF9-454B-8491-0652E093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13F4-F858-47E0-8B78-1B6796302B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747D-8D1A-408D-BFAC-154C79CEA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A60D-0F0F-4D6E-AB4A-4389A00B8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A0AA-7DD5-41B9-A443-B892C69C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3DE59-9F82-4C6E-A89A-CA3AFA5DB21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15DCE-2ACC-4563-B3C9-154F015214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9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97B48BFA-3BC1-CD44-9E77-56DC182A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4709" l="0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" t="2345" r="4559" b="5845"/>
          <a:stretch/>
        </p:blipFill>
        <p:spPr>
          <a:xfrm>
            <a:off x="1239040" y="107463"/>
            <a:ext cx="6635719" cy="66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5EB0D2-4306-4770-80B9-D2BFC171A619}"/>
              </a:ext>
            </a:extLst>
          </p:cNvPr>
          <p:cNvSpPr txBox="1"/>
          <p:nvPr/>
        </p:nvSpPr>
        <p:spPr>
          <a:xfrm>
            <a:off x="232757" y="4636764"/>
            <a:ext cx="5874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200" dirty="0">
              <a:solidFill>
                <a:schemeClr val="bg1"/>
              </a:solidFill>
            </a:endParaRPr>
          </a:p>
          <a:p>
            <a:r>
              <a:rPr lang="en-US" sz="7200" dirty="0">
                <a:solidFill>
                  <a:schemeClr val="bg1"/>
                </a:solidFill>
              </a:rPr>
              <a:t>exchange ideas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8EEE2-8FC7-4B45-BDA7-6FD81109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D433B-F185-4EF7-AA9E-2DF032AB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EB0D2-4306-4770-80B9-D2BFC171A619}"/>
              </a:ext>
            </a:extLst>
          </p:cNvPr>
          <p:cNvSpPr txBox="1"/>
          <p:nvPr/>
        </p:nvSpPr>
        <p:spPr>
          <a:xfrm>
            <a:off x="232757" y="4636764"/>
            <a:ext cx="58741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We need to </a:t>
            </a:r>
          </a:p>
          <a:p>
            <a:r>
              <a:rPr lang="en-US" sz="7200" dirty="0">
                <a:solidFill>
                  <a:schemeClr val="bg1"/>
                </a:solidFill>
              </a:rPr>
              <a:t>exchange ideas</a:t>
            </a:r>
          </a:p>
        </p:txBody>
      </p:sp>
    </p:spTree>
    <p:extLst>
      <p:ext uri="{BB962C8B-B14F-4D97-AF65-F5344CB8AC3E}">
        <p14:creationId xmlns:p14="http://schemas.microsoft.com/office/powerpoint/2010/main" val="32091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960FA7-304E-4F5A-B283-AC5B9405F1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46" y="1521785"/>
            <a:ext cx="3171404" cy="2378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F3E77-6E1B-4F03-8846-19CA7F062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30" y="596512"/>
            <a:ext cx="3810000" cy="108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10794-A294-4F15-92C3-B671BAA23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31" y="1682362"/>
            <a:ext cx="4140200" cy="1028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15F02A-507B-4607-92ED-A8DD84701AB3}"/>
              </a:ext>
            </a:extLst>
          </p:cNvPr>
          <p:cNvSpPr txBox="1"/>
          <p:nvPr/>
        </p:nvSpPr>
        <p:spPr>
          <a:xfrm>
            <a:off x="232757" y="3277830"/>
            <a:ext cx="42146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Publishing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Response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Levels of Discussions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41EB9-0430-4DCC-92B7-78E42BC5E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54" y="4644177"/>
            <a:ext cx="2451100" cy="831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0DBD26-1692-4A78-9013-6CD13E813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15" y="2813980"/>
            <a:ext cx="2146410" cy="15304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DD1E1D-CE5E-4D6D-8970-FCCD6D6DC7CE}"/>
              </a:ext>
            </a:extLst>
          </p:cNvPr>
          <p:cNvGrpSpPr/>
          <p:nvPr/>
        </p:nvGrpSpPr>
        <p:grpSpPr>
          <a:xfrm>
            <a:off x="9941483" y="3277830"/>
            <a:ext cx="1242520" cy="2379631"/>
            <a:chOff x="9941483" y="3277830"/>
            <a:chExt cx="1242520" cy="23796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9EF36F-B65C-40F4-AD17-148C685B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7241" y="3277830"/>
              <a:ext cx="1151005" cy="1500417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4B3A92-9813-4514-A114-147B8EA79758}"/>
                </a:ext>
              </a:extLst>
            </p:cNvPr>
            <p:cNvSpPr txBox="1"/>
            <p:nvPr/>
          </p:nvSpPr>
          <p:spPr>
            <a:xfrm>
              <a:off x="9941483" y="4734131"/>
              <a:ext cx="12425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CMC </a:t>
              </a:r>
            </a:p>
            <a:p>
              <a:pPr algn="ctr"/>
              <a:r>
                <a:rPr lang="en-US" dirty="0"/>
                <a:t>Innovation </a:t>
              </a:r>
            </a:p>
            <a:p>
              <a:pPr algn="ctr"/>
              <a:r>
                <a:rPr lang="en-US" dirty="0"/>
                <a:t>Challenge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0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A9D8C-5A9C-4F66-B055-4531694B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61716" cy="68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FFC5E-AB9F-4810-B2C6-3861FA589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A9D8C-5A9C-4F66-B055-4531694B0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11" y="-87276"/>
            <a:ext cx="5899178" cy="3686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E2666C-B860-4FA3-AD3A-F6C6C1E87205}"/>
              </a:ext>
            </a:extLst>
          </p:cNvPr>
          <p:cNvSpPr txBox="1"/>
          <p:nvPr/>
        </p:nvSpPr>
        <p:spPr>
          <a:xfrm>
            <a:off x="1817783" y="4611231"/>
            <a:ext cx="9133724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Code / Develop the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Serve as an editor on the board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Contribute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Submit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Moderate the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3F3EB-3E30-4C33-A5A4-AAE249D1DEB3}"/>
              </a:ext>
            </a:extLst>
          </p:cNvPr>
          <p:cNvSpPr txBox="1"/>
          <p:nvPr/>
        </p:nvSpPr>
        <p:spPr>
          <a:xfrm>
            <a:off x="0" y="349234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Join your fellow Marines and Sailors in shaping our Marine Corps for the future fight by contributing to the Phase Zero community.</a:t>
            </a:r>
          </a:p>
        </p:txBody>
      </p:sp>
    </p:spTree>
    <p:extLst>
      <p:ext uri="{BB962C8B-B14F-4D97-AF65-F5344CB8AC3E}">
        <p14:creationId xmlns:p14="http://schemas.microsoft.com/office/powerpoint/2010/main" val="21750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65</Words>
  <Application>Microsoft Office PowerPoint</Application>
  <PresentationFormat>Widescreen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Milad Afkhami</dc:creator>
  <cp:lastModifiedBy>Tradeshow</cp:lastModifiedBy>
  <cp:revision>15</cp:revision>
  <dcterms:created xsi:type="dcterms:W3CDTF">2018-07-10T14:45:55Z</dcterms:created>
  <dcterms:modified xsi:type="dcterms:W3CDTF">2018-07-25T21:29:49Z</dcterms:modified>
</cp:coreProperties>
</file>