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666" r:id="rId2"/>
    <p:sldMasterId id="2147483738" r:id="rId3"/>
    <p:sldMasterId id="2147483720" r:id="rId4"/>
    <p:sldMasterId id="2147483684" r:id="rId5"/>
    <p:sldMasterId id="2147483702" r:id="rId6"/>
  </p:sldMasterIdLst>
  <p:sldIdLst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4175" cy="468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384968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dy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749550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2825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6092952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5456745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2263" y="292608"/>
            <a:ext cx="5456745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2017 IBM Corporation / IBM Confidential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C5B9-B930-F94F-A504-250A947FE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4351337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 sz="2000">
                <a:latin typeface="IBM Plex Sans" charset="0"/>
                <a:ea typeface="IBM Plex Sans" charset="0"/>
                <a:cs typeface="IBM Plex Sans" charset="0"/>
              </a:defRPr>
            </a:lvl2pPr>
            <a:lvl3pPr marL="914400" indent="0">
              <a:buNone/>
              <a:defRPr sz="1800">
                <a:latin typeface="IBM Plex Sans" charset="0"/>
                <a:ea typeface="IBM Plex Sans" charset="0"/>
                <a:cs typeface="IBM Plex Sans" charset="0"/>
              </a:defRPr>
            </a:lvl3pPr>
            <a:lvl4pPr marL="13716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4pPr>
            <a:lvl5pPr marL="18288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2263" y="1261516"/>
            <a:ext cx="11423047" cy="493433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189287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>
            <a:spLocks noChangeArrowheads="1"/>
          </p:cNvSpPr>
          <p:nvPr/>
        </p:nvSpPr>
        <p:spPr bwMode="auto">
          <a:xfrm rot="5400000">
            <a:off x="4497388" y="-4494213"/>
            <a:ext cx="3200400" cy="12188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1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2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Bod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>
            <a:spLocks noChangeArrowheads="1"/>
          </p:cNvSpPr>
          <p:nvPr/>
        </p:nvSpPr>
        <p:spPr bwMode="auto">
          <a:xfrm>
            <a:off x="0" y="3200400"/>
            <a:ext cx="3044825" cy="3657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6" name="Shape 126"/>
          <p:cNvSpPr>
            <a:spLocks noChangeArrowheads="1"/>
          </p:cNvSpPr>
          <p:nvPr/>
        </p:nvSpPr>
        <p:spPr bwMode="auto">
          <a:xfrm>
            <a:off x="3049588" y="3200400"/>
            <a:ext cx="3044825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6097588" y="3200400"/>
            <a:ext cx="3044825" cy="3657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9147175" y="3200400"/>
            <a:ext cx="3044825" cy="36576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/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6416" y="1597152"/>
            <a:ext cx="5815584" cy="427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76416" y="292608"/>
            <a:ext cx="5815584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/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2825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6092952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5456745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2263" y="292608"/>
            <a:ext cx="5456745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4351337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 sz="2000">
                <a:latin typeface="IBM Plex Sans" charset="0"/>
                <a:ea typeface="IBM Plex Sans" charset="0"/>
                <a:cs typeface="IBM Plex Sans" charset="0"/>
              </a:defRPr>
            </a:lvl2pPr>
            <a:lvl3pPr marL="914400" indent="0">
              <a:buNone/>
              <a:defRPr sz="1800">
                <a:latin typeface="IBM Plex Sans" charset="0"/>
                <a:ea typeface="IBM Plex Sans" charset="0"/>
                <a:cs typeface="IBM Plex Sans" charset="0"/>
              </a:defRPr>
            </a:lvl3pPr>
            <a:lvl4pPr marL="13716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4pPr>
            <a:lvl5pPr marL="18288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2263" y="1261516"/>
            <a:ext cx="11423047" cy="49343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8" y="3193381"/>
            <a:ext cx="3932172" cy="471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4175" cy="468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384968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150813"/>
            <a:ext cx="242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800" dirty="0">
                <a:latin typeface="IBM Plex Sans" charset="0"/>
                <a:ea typeface="IBM Plex Sans" charset="0"/>
                <a:cs typeface="IBM Plex Sans" charset="0"/>
              </a:rPr>
              <a:t>Contents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150813"/>
            <a:ext cx="242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800" dirty="0">
                <a:latin typeface="IBM Plex Sans" charset="0"/>
                <a:ea typeface="IBM Plex Sans" charset="0"/>
                <a:cs typeface="IBM Plex Sans" charset="0"/>
              </a:rPr>
              <a:t>Contents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10498"/>
            <a:ext cx="8507412" cy="42433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381687" y="1728786"/>
            <a:ext cx="5468937" cy="4243389"/>
          </a:xfrm>
          <a:prstGeom prst="rect">
            <a:avLst/>
          </a:prstGeom>
        </p:spPr>
        <p:txBody>
          <a:bodyPr lIns="0" tIns="0" rIns="0" bIns="0" anchor="t"/>
          <a:lstStyle>
            <a:lvl1pPr marL="288925" marR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168275" algn="l"/>
                <a:tab pos="277813" algn="l"/>
              </a:tabLst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2263" y="328612"/>
            <a:ext cx="8507412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791200" y="3440240"/>
            <a:ext cx="6400800" cy="3417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9916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3106738" y="-3175"/>
            <a:ext cx="3038475" cy="6858000"/>
          </a:xfrm>
          <a:prstGeom prst="rect">
            <a:avLst/>
          </a:prstGeom>
          <a:solidFill>
            <a:srgbClr val="0060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Shape 126"/>
          <p:cNvSpPr>
            <a:spLocks noChangeArrowheads="1"/>
          </p:cNvSpPr>
          <p:nvPr/>
        </p:nvSpPr>
        <p:spPr bwMode="auto">
          <a:xfrm>
            <a:off x="6145213" y="0"/>
            <a:ext cx="3038475" cy="6858000"/>
          </a:xfrm>
          <a:prstGeom prst="rect">
            <a:avLst/>
          </a:prstGeom>
          <a:solidFill>
            <a:srgbClr val="006093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10" name="Shape 126"/>
          <p:cNvSpPr>
            <a:spLocks noChangeArrowheads="1"/>
          </p:cNvSpPr>
          <p:nvPr/>
        </p:nvSpPr>
        <p:spPr bwMode="auto">
          <a:xfrm>
            <a:off x="9183688" y="-3175"/>
            <a:ext cx="3013075" cy="6858000"/>
          </a:xfrm>
          <a:prstGeom prst="rect">
            <a:avLst/>
          </a:prstGeom>
          <a:solidFill>
            <a:srgbClr val="00609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749550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>
            <a:spLocks noChangeArrowheads="1"/>
          </p:cNvSpPr>
          <p:nvPr/>
        </p:nvSpPr>
        <p:spPr bwMode="auto">
          <a:xfrm rot="5400000">
            <a:off x="4497388" y="-4494213"/>
            <a:ext cx="3200400" cy="12188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1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2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>
            <a:spLocks noChangeArrowheads="1"/>
          </p:cNvSpPr>
          <p:nvPr/>
        </p:nvSpPr>
        <p:spPr bwMode="auto">
          <a:xfrm>
            <a:off x="0" y="3200400"/>
            <a:ext cx="3044825" cy="3657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6" name="Shape 126"/>
          <p:cNvSpPr>
            <a:spLocks noChangeArrowheads="1"/>
          </p:cNvSpPr>
          <p:nvPr/>
        </p:nvSpPr>
        <p:spPr bwMode="auto">
          <a:xfrm>
            <a:off x="3049588" y="3200400"/>
            <a:ext cx="3044825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6097588" y="3200400"/>
            <a:ext cx="3044825" cy="3657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9147175" y="3200400"/>
            <a:ext cx="3044825" cy="36576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10498"/>
            <a:ext cx="8507412" cy="42433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6416" y="1597152"/>
            <a:ext cx="5815584" cy="427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76416" y="292608"/>
            <a:ext cx="5815584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2825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6092952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5456745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2263" y="292608"/>
            <a:ext cx="5456745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4351337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 sz="2000">
                <a:latin typeface="IBM Plex Sans" charset="0"/>
                <a:ea typeface="IBM Plex Sans" charset="0"/>
                <a:cs typeface="IBM Plex Sans" charset="0"/>
              </a:defRPr>
            </a:lvl2pPr>
            <a:lvl3pPr marL="914400" indent="0">
              <a:buNone/>
              <a:defRPr sz="1800">
                <a:latin typeface="IBM Plex Sans" charset="0"/>
                <a:ea typeface="IBM Plex Sans" charset="0"/>
                <a:cs typeface="IBM Plex Sans" charset="0"/>
              </a:defRPr>
            </a:lvl3pPr>
            <a:lvl4pPr marL="13716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4pPr>
            <a:lvl5pPr marL="18288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2263" y="1261516"/>
            <a:ext cx="11423047" cy="49343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14" y="3193381"/>
            <a:ext cx="3932172" cy="471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4175" cy="468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384968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150813"/>
            <a:ext cx="242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800" dirty="0">
                <a:latin typeface="IBM Plex Sans" charset="0"/>
                <a:ea typeface="IBM Plex Sans" charset="0"/>
                <a:cs typeface="IBM Plex Sans" charset="0"/>
              </a:rPr>
              <a:t>Contents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10498"/>
            <a:ext cx="8507412" cy="42433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381687" y="1728786"/>
            <a:ext cx="5468937" cy="4243389"/>
          </a:xfrm>
          <a:prstGeom prst="rect">
            <a:avLst/>
          </a:prstGeom>
        </p:spPr>
        <p:txBody>
          <a:bodyPr lIns="0" tIns="0" rIns="0" bIns="0" anchor="t"/>
          <a:lstStyle>
            <a:lvl1pPr marL="288925" marR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168275" algn="l"/>
                <a:tab pos="277813" algn="l"/>
              </a:tabLst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2263" y="328612"/>
            <a:ext cx="8507412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791200" y="3440240"/>
            <a:ext cx="6400800" cy="3417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9916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749550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>
            <a:spLocks noChangeArrowheads="1"/>
          </p:cNvSpPr>
          <p:nvPr/>
        </p:nvSpPr>
        <p:spPr bwMode="auto">
          <a:xfrm rot="5400000">
            <a:off x="4497388" y="-4494213"/>
            <a:ext cx="3200400" cy="12188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1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2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>
            <a:spLocks noChangeArrowheads="1"/>
          </p:cNvSpPr>
          <p:nvPr/>
        </p:nvSpPr>
        <p:spPr bwMode="auto">
          <a:xfrm>
            <a:off x="0" y="3200400"/>
            <a:ext cx="3044825" cy="3657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6" name="Shape 126"/>
          <p:cNvSpPr>
            <a:spLocks noChangeArrowheads="1"/>
          </p:cNvSpPr>
          <p:nvPr/>
        </p:nvSpPr>
        <p:spPr bwMode="auto">
          <a:xfrm>
            <a:off x="3049588" y="3200400"/>
            <a:ext cx="3044825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6097588" y="3200400"/>
            <a:ext cx="3044825" cy="3657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9147175" y="3200400"/>
            <a:ext cx="3044825" cy="36576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6416" y="1597152"/>
            <a:ext cx="5815584" cy="427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76416" y="292608"/>
            <a:ext cx="5815584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2825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6092952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5456745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2263" y="292608"/>
            <a:ext cx="5456745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4351337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 sz="2000">
                <a:latin typeface="IBM Plex Sans" charset="0"/>
                <a:ea typeface="IBM Plex Sans" charset="0"/>
                <a:cs typeface="IBM Plex Sans" charset="0"/>
              </a:defRPr>
            </a:lvl2pPr>
            <a:lvl3pPr marL="914400" indent="0">
              <a:buNone/>
              <a:defRPr sz="1800">
                <a:latin typeface="IBM Plex Sans" charset="0"/>
                <a:ea typeface="IBM Plex Sans" charset="0"/>
                <a:cs typeface="IBM Plex Sans" charset="0"/>
              </a:defRPr>
            </a:lvl3pPr>
            <a:lvl4pPr marL="13716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4pPr>
            <a:lvl5pPr marL="18288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P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381687" y="1728786"/>
            <a:ext cx="5468937" cy="4243389"/>
          </a:xfrm>
          <a:prstGeom prst="rect">
            <a:avLst/>
          </a:prstGeom>
        </p:spPr>
        <p:txBody>
          <a:bodyPr lIns="0" tIns="0" rIns="0" bIns="0" anchor="t"/>
          <a:lstStyle>
            <a:lvl1pPr marL="288925" marR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168275" algn="l"/>
                <a:tab pos="277813" algn="l"/>
              </a:tabLst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2263" y="1261516"/>
            <a:ext cx="11423047" cy="493433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14" y="3193381"/>
            <a:ext cx="3932172" cy="471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4175" cy="468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384968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150813"/>
            <a:ext cx="242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800" dirty="0">
                <a:latin typeface="IBM Plex Sans" charset="0"/>
                <a:ea typeface="IBM Plex Sans" charset="0"/>
                <a:cs typeface="IBM Plex Sans" charset="0"/>
              </a:rPr>
              <a:t>Contents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10498"/>
            <a:ext cx="8507412" cy="42433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381687" y="1728786"/>
            <a:ext cx="5468937" cy="4243389"/>
          </a:xfrm>
          <a:prstGeom prst="rect">
            <a:avLst/>
          </a:prstGeom>
        </p:spPr>
        <p:txBody>
          <a:bodyPr lIns="0" tIns="0" rIns="0" bIns="0" anchor="t"/>
          <a:lstStyle>
            <a:lvl1pPr marL="288925" marR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168275" algn="l"/>
                <a:tab pos="277813" algn="l"/>
              </a:tabLst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2263" y="328612"/>
            <a:ext cx="8507412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791200" y="3440240"/>
            <a:ext cx="6400800" cy="3417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9916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d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  <a:endParaRPr lang="en-US" dirty="0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80BFE331-D3C9-114A-8E24-7CEF36F354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749550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>
            <a:spLocks noChangeArrowheads="1"/>
          </p:cNvSpPr>
          <p:nvPr/>
        </p:nvSpPr>
        <p:spPr bwMode="auto">
          <a:xfrm rot="5400000">
            <a:off x="4497388" y="-4494213"/>
            <a:ext cx="3200400" cy="12188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1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2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>
            <a:spLocks noChangeArrowheads="1"/>
          </p:cNvSpPr>
          <p:nvPr/>
        </p:nvSpPr>
        <p:spPr bwMode="auto">
          <a:xfrm>
            <a:off x="0" y="3200400"/>
            <a:ext cx="3044825" cy="3657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6" name="Shape 126"/>
          <p:cNvSpPr>
            <a:spLocks noChangeArrowheads="1"/>
          </p:cNvSpPr>
          <p:nvPr/>
        </p:nvSpPr>
        <p:spPr bwMode="auto">
          <a:xfrm>
            <a:off x="3049588" y="3200400"/>
            <a:ext cx="3044825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6097588" y="3200400"/>
            <a:ext cx="3044825" cy="3657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9147175" y="3200400"/>
            <a:ext cx="3044825" cy="36576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6416" y="1597152"/>
            <a:ext cx="5815584" cy="427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76416" y="292608"/>
            <a:ext cx="5815584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2825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6092952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5456745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2263" y="292608"/>
            <a:ext cx="5456745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4351337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 sz="2000">
                <a:latin typeface="IBM Plex Sans" charset="0"/>
                <a:ea typeface="IBM Plex Sans" charset="0"/>
                <a:cs typeface="IBM Plex Sans" charset="0"/>
              </a:defRPr>
            </a:lvl2pPr>
            <a:lvl3pPr marL="914400" indent="0">
              <a:buNone/>
              <a:defRPr sz="1800">
                <a:latin typeface="IBM Plex Sans" charset="0"/>
                <a:ea typeface="IBM Plex Sans" charset="0"/>
                <a:cs typeface="IBM Plex Sans" charset="0"/>
              </a:defRPr>
            </a:lvl3pPr>
            <a:lvl4pPr marL="13716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4pPr>
            <a:lvl5pPr marL="18288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2263" y="1261516"/>
            <a:ext cx="11423047" cy="493433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14" y="3193381"/>
            <a:ext cx="3932172" cy="471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2263" y="328612"/>
            <a:ext cx="8507412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4175" cy="468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384968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150813"/>
            <a:ext cx="242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800" dirty="0">
                <a:latin typeface="IBM Plex Sans" charset="0"/>
                <a:ea typeface="IBM Plex Sans" charset="0"/>
                <a:cs typeface="IBM Plex Sans" charset="0"/>
              </a:rPr>
              <a:t>Contents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10498"/>
            <a:ext cx="8507412" cy="42433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381687" y="1728786"/>
            <a:ext cx="5468937" cy="4243389"/>
          </a:xfrm>
          <a:prstGeom prst="rect">
            <a:avLst/>
          </a:prstGeom>
        </p:spPr>
        <p:txBody>
          <a:bodyPr lIns="0" tIns="0" rIns="0" bIns="0" anchor="t"/>
          <a:lstStyle>
            <a:lvl1pPr marL="288925" marR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168275" algn="l"/>
                <a:tab pos="277813" algn="l"/>
              </a:tabLst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solidFill>
                  <a:schemeClr val="bg1">
                    <a:lumMod val="20000"/>
                    <a:lumOff val="8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solidFill>
                  <a:schemeClr val="bg1">
                    <a:lumMod val="20000"/>
                    <a:lumOff val="8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2263" y="328612"/>
            <a:ext cx="8507412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791200" y="3440240"/>
            <a:ext cx="6400800" cy="3417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9916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749550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791200" y="3440240"/>
            <a:ext cx="6400800" cy="3417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9916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>
            <a:spLocks noChangeArrowheads="1"/>
          </p:cNvSpPr>
          <p:nvPr/>
        </p:nvSpPr>
        <p:spPr bwMode="auto">
          <a:xfrm rot="5400000">
            <a:off x="4497388" y="-4494213"/>
            <a:ext cx="3200400" cy="12188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1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2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>
            <a:spLocks noChangeArrowheads="1"/>
          </p:cNvSpPr>
          <p:nvPr/>
        </p:nvSpPr>
        <p:spPr bwMode="auto">
          <a:xfrm>
            <a:off x="0" y="3200400"/>
            <a:ext cx="3044825" cy="3657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6" name="Shape 126"/>
          <p:cNvSpPr>
            <a:spLocks noChangeArrowheads="1"/>
          </p:cNvSpPr>
          <p:nvPr/>
        </p:nvSpPr>
        <p:spPr bwMode="auto">
          <a:xfrm>
            <a:off x="3049588" y="3200400"/>
            <a:ext cx="3044825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6097588" y="3200400"/>
            <a:ext cx="3044825" cy="3657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9147175" y="3200400"/>
            <a:ext cx="3044825" cy="36576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6416" y="1597152"/>
            <a:ext cx="5815584" cy="427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76416" y="292608"/>
            <a:ext cx="5815584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solidFill>
                  <a:schemeClr val="bg1">
                    <a:lumMod val="20000"/>
                    <a:lumOff val="8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solidFill>
                  <a:schemeClr val="bg1">
                    <a:lumMod val="20000"/>
                    <a:lumOff val="8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2825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6092952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5456745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2263" y="292608"/>
            <a:ext cx="5456745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2263" y="1548384"/>
            <a:ext cx="4351337" cy="432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 sz="2000">
                <a:latin typeface="IBM Plex Sans" charset="0"/>
                <a:ea typeface="IBM Plex Sans" charset="0"/>
                <a:cs typeface="IBM Plex Sans" charset="0"/>
              </a:defRPr>
            </a:lvl2pPr>
            <a:lvl3pPr marL="914400" indent="0">
              <a:buNone/>
              <a:defRPr sz="1800">
                <a:latin typeface="IBM Plex Sans" charset="0"/>
                <a:ea typeface="IBM Plex Sans" charset="0"/>
                <a:cs typeface="IBM Plex Sans" charset="0"/>
              </a:defRPr>
            </a:lvl3pPr>
            <a:lvl4pPr marL="13716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4pPr>
            <a:lvl5pPr marL="1828800" indent="0">
              <a:buNone/>
              <a:defRPr sz="160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</p:spPr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22263" y="1261516"/>
            <a:ext cx="11423047" cy="493433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189287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4175" cy="468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384968"/>
            <a:ext cx="4000500" cy="47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0" y="150813"/>
            <a:ext cx="242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800" dirty="0">
                <a:latin typeface="IBM Plex Sans" charset="0"/>
                <a:ea typeface="IBM Plex Sans" charset="0"/>
                <a:cs typeface="IBM Plex Sans" charset="0"/>
              </a:rPr>
              <a:t>Contents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10498"/>
            <a:ext cx="8507412" cy="42433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3106738" y="-3175"/>
            <a:ext cx="3038475" cy="6858000"/>
          </a:xfrm>
          <a:prstGeom prst="rect">
            <a:avLst/>
          </a:prstGeom>
          <a:solidFill>
            <a:srgbClr val="0060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Shape 126"/>
          <p:cNvSpPr>
            <a:spLocks noChangeArrowheads="1"/>
          </p:cNvSpPr>
          <p:nvPr/>
        </p:nvSpPr>
        <p:spPr bwMode="auto">
          <a:xfrm>
            <a:off x="6145213" y="0"/>
            <a:ext cx="3038475" cy="6858000"/>
          </a:xfrm>
          <a:prstGeom prst="rect">
            <a:avLst/>
          </a:prstGeom>
          <a:solidFill>
            <a:srgbClr val="006093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10" name="Shape 126"/>
          <p:cNvSpPr>
            <a:spLocks noChangeArrowheads="1"/>
          </p:cNvSpPr>
          <p:nvPr/>
        </p:nvSpPr>
        <p:spPr bwMode="auto">
          <a:xfrm>
            <a:off x="9183688" y="-3175"/>
            <a:ext cx="3013075" cy="6858000"/>
          </a:xfrm>
          <a:prstGeom prst="rect">
            <a:avLst/>
          </a:prstGeom>
          <a:solidFill>
            <a:srgbClr val="00609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381687" y="1728786"/>
            <a:ext cx="5468937" cy="4243389"/>
          </a:xfrm>
          <a:prstGeom prst="rect">
            <a:avLst/>
          </a:prstGeom>
        </p:spPr>
        <p:txBody>
          <a:bodyPr lIns="0" tIns="0" rIns="0" bIns="0" anchor="t"/>
          <a:lstStyle>
            <a:lvl1pPr marL="288925" marR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168275" algn="l"/>
                <a:tab pos="277813" algn="l"/>
              </a:tabLst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3pPr marL="1257300" indent="-342900">
              <a:buFont typeface="Arial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2263" y="1728786"/>
            <a:ext cx="5468937" cy="36194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28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8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9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t>© 2017 IBM Corporation / IBM Confidential</a:t>
            </a:r>
            <a:endParaRPr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6A4E64E-484B-7B4B-8A8B-435376584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2263" y="328612"/>
            <a:ext cx="8507412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/>
              <a:t>Edit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5791200" y="3440240"/>
            <a:ext cx="6400800" cy="3417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7912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8991600" y="0"/>
            <a:ext cx="3200400" cy="344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tabLst>
                <a:tab pos="1930400" algn="l"/>
              </a:tabLst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4243389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chemeClr val="bg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474232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  <a:endParaRPr lang="en-US" dirty="0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BFE331-D3C9-114A-8E24-7CEF36F354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404206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42935" y="304228"/>
            <a:ext cx="2421508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04228"/>
            <a:ext cx="2309309" cy="5718620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2749550" cy="3252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/>
          <p:cNvSpPr>
            <a:spLocks noChangeArrowheads="1"/>
          </p:cNvSpPr>
          <p:nvPr/>
        </p:nvSpPr>
        <p:spPr bwMode="auto">
          <a:xfrm rot="5400000">
            <a:off x="4497388" y="-4494213"/>
            <a:ext cx="3200400" cy="12188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solidFill>
                  <a:srgbClr val="535A5A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1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2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>
            <a:spLocks noChangeArrowheads="1"/>
          </p:cNvSpPr>
          <p:nvPr/>
        </p:nvSpPr>
        <p:spPr bwMode="auto">
          <a:xfrm>
            <a:off x="0" y="3200400"/>
            <a:ext cx="3044825" cy="36576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6" name="Shape 126"/>
          <p:cNvSpPr>
            <a:spLocks noChangeArrowheads="1"/>
          </p:cNvSpPr>
          <p:nvPr/>
        </p:nvSpPr>
        <p:spPr bwMode="auto">
          <a:xfrm>
            <a:off x="3049588" y="3200400"/>
            <a:ext cx="3044825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7" name="Shape 126"/>
          <p:cNvSpPr>
            <a:spLocks noChangeArrowheads="1"/>
          </p:cNvSpPr>
          <p:nvPr/>
        </p:nvSpPr>
        <p:spPr bwMode="auto">
          <a:xfrm>
            <a:off x="6097588" y="3200400"/>
            <a:ext cx="3044825" cy="3657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8" name="Shape 126"/>
          <p:cNvSpPr>
            <a:spLocks noChangeArrowheads="1"/>
          </p:cNvSpPr>
          <p:nvPr/>
        </p:nvSpPr>
        <p:spPr bwMode="auto">
          <a:xfrm>
            <a:off x="9147175" y="3200400"/>
            <a:ext cx="3044825" cy="36576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x-none" altLang="x-none" sz="3200">
              <a:solidFill>
                <a:srgbClr val="535B5B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371194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20125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469057" y="3616898"/>
            <a:ext cx="2309309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None/>
              <a:tabLst/>
              <a:defRPr sz="2200" baseline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322263" y="3616898"/>
            <a:ext cx="2421508" cy="2739453"/>
          </a:xfrm>
          <a:prstGeom prst="rect">
            <a:avLst/>
          </a:prstGeom>
        </p:spPr>
        <p:txBody>
          <a:bodyPr lIns="0" tIns="0" rIns="0" bIns="0"/>
          <a:lstStyle>
            <a:lvl1pPr marL="9525" indent="1588">
              <a:buNone/>
              <a:tabLst/>
              <a:defRPr sz="220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288925" indent="-277813">
              <a:tabLst/>
              <a:defRPr/>
            </a:lvl2pPr>
            <a:lvl3pPr marL="288925" indent="-168275">
              <a:buFont typeface="Wingdings" charset="2"/>
              <a:buChar char="§"/>
              <a:tabLst/>
              <a:defRPr/>
            </a:lvl3pPr>
            <a:lvl4pPr marL="288925" indent="230188">
              <a:buFont typeface="Wingdings" charset="2"/>
              <a:buChar char="Ø"/>
              <a:tabLst/>
              <a:defRPr/>
            </a:lvl4pPr>
            <a:lvl5pPr marL="288925" indent="-277813">
              <a:tabLst/>
              <a:defRPr/>
            </a:lvl5pPr>
            <a:lvl6pPr marL="628650" indent="-169863">
              <a:buSzPct val="70000"/>
              <a:buFont typeface="Wingdings" charset="2"/>
              <a:buChar char="v"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22263" y="328612"/>
            <a:ext cx="8507412" cy="57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600" baseline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0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6416" y="1597152"/>
            <a:ext cx="5815584" cy="4279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376416" y="292608"/>
            <a:ext cx="5815584" cy="9961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0" i="0" baseline="0">
                <a:latin typeface="IBM Plex Sans" charset="0"/>
                <a:ea typeface="IBM Plex Sans" charset="0"/>
                <a:cs typeface="IBM Plex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2017 IBM Corporation / IBM Confidential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2C9E-5F50-B149-B459-AC7A59688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sz="850"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sz="850"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81" y="6404019"/>
            <a:ext cx="1897391" cy="2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50">
                <a:effectLst/>
                <a:latin typeface="+mn-lt"/>
              </a:defRPr>
            </a:lvl1pPr>
          </a:lstStyle>
          <a:p>
            <a:pPr>
              <a:defRPr/>
            </a:pPr>
            <a:r>
              <a:t>© 2017 IBM Corporation / IBM Confidential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>
                <a:latin typeface="+mn-lt"/>
              </a:defRPr>
            </a:lvl1pPr>
          </a:lstStyle>
          <a:p>
            <a:pPr>
              <a:defRPr/>
            </a:pPr>
            <a:fld id="{16079A1B-584D-9248-AFED-108F7120D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81" y="6404019"/>
            <a:ext cx="1897391" cy="2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50">
                <a:effectLst/>
                <a:latin typeface="+mn-lt"/>
              </a:defRPr>
            </a:lvl1pPr>
          </a:lstStyle>
          <a:p>
            <a:pPr>
              <a:defRPr/>
            </a:pPr>
            <a:r>
              <a:t>© 2017 IBM Corporation / IBM Confidential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>
                <a:latin typeface="+mn-lt"/>
              </a:defRPr>
            </a:lvl1pPr>
          </a:lstStyle>
          <a:p>
            <a:pPr>
              <a:defRPr/>
            </a:pPr>
            <a:fld id="{16079A1B-584D-9248-AFED-108F7120D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81" y="6404019"/>
            <a:ext cx="1897391" cy="2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50">
                <a:effectLst/>
                <a:latin typeface="+mn-lt"/>
              </a:defRPr>
            </a:lvl1pPr>
          </a:lstStyle>
          <a:p>
            <a:pPr>
              <a:defRPr/>
            </a:pPr>
            <a:r>
              <a:t>© 2017 IBM Corporation / IBM Confidential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>
                <a:latin typeface="+mn-lt"/>
              </a:defRPr>
            </a:lvl1pPr>
          </a:lstStyle>
          <a:p>
            <a:pPr>
              <a:defRPr/>
            </a:pPr>
            <a:fld id="{16079A1B-584D-9248-AFED-108F7120D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81" y="6404019"/>
            <a:ext cx="1897391" cy="2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75" r:id="rId17"/>
    <p:sldLayoutId id="214748373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50">
                <a:effectLst/>
                <a:latin typeface="+mn-lt"/>
              </a:defRPr>
            </a:lvl1pPr>
          </a:lstStyle>
          <a:p>
            <a:pPr>
              <a:defRPr/>
            </a:pPr>
            <a:r>
              <a:t>© 2017 IBM Corporation / IBM Confidential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>
                <a:latin typeface="+mn-lt"/>
              </a:defRPr>
            </a:lvl1pPr>
          </a:lstStyle>
          <a:p>
            <a:pPr>
              <a:defRPr/>
            </a:pPr>
            <a:fld id="{16079A1B-584D-9248-AFED-108F7120D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81" y="6404019"/>
            <a:ext cx="1897391" cy="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27075" y="6356350"/>
            <a:ext cx="2801938" cy="215900"/>
          </a:xfrm>
          <a:prstGeom prst="rect">
            <a:avLst/>
          </a:prstGeom>
        </p:spPr>
        <p:txBody>
          <a:bodyPr/>
          <a:lstStyle>
            <a:lvl1pPr>
              <a:defRPr sz="850"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r>
              <a:rPr lang="en-US"/>
              <a:t>© 2017 IBM Corporation / IBM Confidential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22263" y="6356350"/>
            <a:ext cx="404812" cy="215900"/>
          </a:xfrm>
          <a:prstGeom prst="rect">
            <a:avLst/>
          </a:prstGeom>
        </p:spPr>
        <p:txBody>
          <a:bodyPr/>
          <a:lstStyle>
            <a:lvl1pPr>
              <a:defRPr sz="850" b="0" i="0"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>
              <a:defRPr/>
            </a:pPr>
            <a:fld id="{16079A1B-584D-9248-AFED-108F7120D5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81" y="6404019"/>
            <a:ext cx="1897391" cy="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74" r:id="rId17"/>
    <p:sldLayoutId id="214748371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398979-8048-4F25-915D-432E47C535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262" y="178490"/>
            <a:ext cx="8882698" cy="571502"/>
          </a:xfrm>
        </p:spPr>
        <p:txBody>
          <a:bodyPr/>
          <a:lstStyle/>
          <a:p>
            <a:r>
              <a:rPr lang="en-US" dirty="0"/>
              <a:t>USMC Innovation Symposium:   IBM Panel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78526-0404-4E85-B6AC-7A8488639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2" y="900114"/>
            <a:ext cx="11732578" cy="5456236"/>
          </a:xfrm>
        </p:spPr>
        <p:txBody>
          <a:bodyPr/>
          <a:lstStyle/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" charset="0"/>
              </a:rPr>
              <a:t>Lee </a:t>
            </a:r>
            <a:r>
              <a:rPr lang="en-US" sz="2400" dirty="0" err="1">
                <a:latin typeface="IBM Plex Sans" charset="0"/>
              </a:rPr>
              <a:t>Angelelli</a:t>
            </a:r>
            <a:endParaRPr lang="en-US" sz="2400" dirty="0">
              <a:latin typeface="IBM Plex Sans" charset="0"/>
            </a:endParaRP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" charset="0"/>
              </a:rPr>
              <a:t>Executive Architect, Federal CTO</a:t>
            </a:r>
            <a:br>
              <a:rPr lang="en-US" sz="2400" dirty="0">
                <a:latin typeface="IBM Plex Sans" charset="0"/>
              </a:rPr>
            </a:br>
            <a:r>
              <a:rPr lang="en-US" sz="2400" dirty="0" err="1">
                <a:latin typeface="IBM Plex Sans" charset="0"/>
              </a:rPr>
              <a:t>langelel@us.ibm.com</a:t>
            </a:r>
            <a:r>
              <a:rPr lang="en-US" sz="2400" dirty="0">
                <a:latin typeface="IBM Plex Sans" charset="0"/>
              </a:rPr>
              <a:t>  </a:t>
            </a:r>
            <a:br>
              <a:rPr lang="en-US" sz="2400" dirty="0">
                <a:latin typeface="IBM Plex Sans" charset="0"/>
              </a:rPr>
            </a:br>
            <a:r>
              <a:rPr lang="en-US" sz="2400" dirty="0">
                <a:latin typeface="IBM Plex Sans" charset="0"/>
              </a:rPr>
              <a:t>1-571-244-5970 </a:t>
            </a:r>
            <a:br>
              <a:rPr lang="en-US" sz="2400" dirty="0">
                <a:latin typeface="IBM Plex Sans" charset="0"/>
              </a:rPr>
            </a:br>
            <a:endParaRPr lang="en-US" sz="2400" dirty="0">
              <a:latin typeface="IBM Plex Sans" charset="0"/>
            </a:endParaRPr>
          </a:p>
          <a:p>
            <a:pPr marL="1428750" lvl="2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ans" charset="0"/>
            </a:endParaRP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" charset="0"/>
              </a:rPr>
              <a:t>Dr. Mohamed N. Ahmed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" charset="0"/>
              </a:rPr>
              <a:t>IBM Distinguished Engineer, Master Inventor, AI &amp; Cognitive Solutions</a:t>
            </a:r>
            <a:br>
              <a:rPr lang="en-US" sz="2400" dirty="0">
                <a:latin typeface="IBM Plex Sans" charset="0"/>
              </a:rPr>
            </a:br>
            <a:r>
              <a:rPr lang="en-US" sz="2400" dirty="0" err="1">
                <a:latin typeface="IBM Plex Sans" charset="0"/>
              </a:rPr>
              <a:t>ahmoham@us.ibm.com</a:t>
            </a:r>
            <a:r>
              <a:rPr lang="en-US" sz="2400" dirty="0">
                <a:latin typeface="IBM Plex Sans" charset="0"/>
              </a:rPr>
              <a:t>  </a:t>
            </a:r>
            <a:br>
              <a:rPr lang="en-US" sz="2400" dirty="0">
                <a:latin typeface="IBM Plex Sans" charset="0"/>
              </a:rPr>
            </a:br>
            <a:r>
              <a:rPr lang="en-US" sz="2400" dirty="0">
                <a:latin typeface="IBM Plex Sans" charset="0"/>
              </a:rPr>
              <a:t>1-502-299-7737</a:t>
            </a:r>
          </a:p>
          <a:p>
            <a:pPr lvl="2" indent="0">
              <a:buNone/>
            </a:pPr>
            <a:endParaRPr lang="en-US" sz="2400" dirty="0">
              <a:latin typeface="IBM Plex Sans" charset="0"/>
            </a:endParaRPr>
          </a:p>
          <a:p>
            <a:pPr lvl="2" indent="0">
              <a:buNone/>
            </a:pPr>
            <a:endParaRPr lang="en-US" sz="2400" dirty="0">
              <a:latin typeface="IBM Plex Sans" charset="0"/>
            </a:endParaRPr>
          </a:p>
          <a:p>
            <a:pPr marL="1431925" lvl="2" indent="0">
              <a:buNone/>
            </a:pPr>
            <a:r>
              <a:rPr lang="en-US" sz="2400" dirty="0">
                <a:latin typeface="IBM Plex Sans" charset="0"/>
              </a:rPr>
              <a:t>Kay Murphy</a:t>
            </a:r>
          </a:p>
          <a:p>
            <a:pPr marL="1431925" lvl="2" indent="0">
              <a:buNone/>
            </a:pPr>
            <a:r>
              <a:rPr lang="en-US" sz="2400" dirty="0">
                <a:latin typeface="IBM Plex Sans" charset="0"/>
              </a:rPr>
              <a:t>Global Asset Optimization Leader </a:t>
            </a:r>
            <a:br>
              <a:rPr lang="en-US" sz="2400" dirty="0">
                <a:latin typeface="IBM Plex Sans" charset="0"/>
              </a:rPr>
            </a:br>
            <a:r>
              <a:rPr lang="en-US" sz="2400" dirty="0" err="1">
                <a:latin typeface="IBM Plex Sans" charset="0"/>
              </a:rPr>
              <a:t>kaymur@us.ibm.com</a:t>
            </a:r>
            <a:r>
              <a:rPr lang="en-US" sz="2400" dirty="0">
                <a:latin typeface="IBM Plex Sans" charset="0"/>
              </a:rPr>
              <a:t> </a:t>
            </a:r>
            <a:br>
              <a:rPr lang="en-US" sz="2400" dirty="0">
                <a:latin typeface="IBM Plex Sans" charset="0"/>
              </a:rPr>
            </a:br>
            <a:r>
              <a:rPr lang="en-US" sz="2400" dirty="0">
                <a:latin typeface="IBM Plex Sans" charset="0"/>
              </a:rPr>
              <a:t>1-919-455-5238</a:t>
            </a:r>
          </a:p>
          <a:p>
            <a:pPr lvl="3" indent="0">
              <a:buNone/>
            </a:pPr>
            <a:r>
              <a:rPr lang="en-US" sz="2400" dirty="0">
                <a:latin typeface="IBM Plex Sans" charset="0"/>
              </a:rPr>
              <a:t/>
            </a:r>
            <a:br>
              <a:rPr lang="en-US" sz="2400" dirty="0">
                <a:latin typeface="IBM Plex Sans" charset="0"/>
              </a:rPr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EEBC4-F29A-4ECB-9312-23024C30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841" y="0"/>
            <a:ext cx="1268078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20F9C-306F-4540-A71A-9AC66C4C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" y="3080544"/>
            <a:ext cx="1095375" cy="1095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A2098-59E4-4BE6-B1BC-30D1938E6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6" y="5347857"/>
            <a:ext cx="1097280" cy="10840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173146-A577-4096-A9FF-F9E1BCE0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11" y="945318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5726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ServiceTemplates">
  <a:themeElements>
    <a:clrScheme name="PS Blue Theme 1">
      <a:dk1>
        <a:srgbClr val="FFFFFF"/>
      </a:dk1>
      <a:lt1>
        <a:srgbClr val="FFFFFF"/>
      </a:lt1>
      <a:dk2>
        <a:srgbClr val="FFFFFF"/>
      </a:dk2>
      <a:lt2>
        <a:srgbClr val="E3ECEC"/>
      </a:lt2>
      <a:accent1>
        <a:srgbClr val="535A5A"/>
      </a:accent1>
      <a:accent2>
        <a:srgbClr val="E3ECEC"/>
      </a:accent2>
      <a:accent3>
        <a:srgbClr val="E3BC1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cServiceTemplates" id="{4E297B67-9787-4F8A-B01D-588C7FA4D135}" vid="{DAD98430-27A5-418B-8671-46BDB0EE3690}"/>
    </a:ext>
  </a:extLst>
</a:theme>
</file>

<file path=ppt/theme/theme2.xml><?xml version="1.0" encoding="utf-8"?>
<a:theme xmlns:a="http://schemas.openxmlformats.org/drawingml/2006/main" name="Blue Theme with Colors">
  <a:themeElements>
    <a:clrScheme name="PS Blue Theme 1">
      <a:dk1>
        <a:srgbClr val="FFFFFF"/>
      </a:dk1>
      <a:lt1>
        <a:srgbClr val="FFFFFF"/>
      </a:lt1>
      <a:dk2>
        <a:srgbClr val="FFFFFF"/>
      </a:dk2>
      <a:lt2>
        <a:srgbClr val="E3ECEC"/>
      </a:lt2>
      <a:accent1>
        <a:srgbClr val="535A5A"/>
      </a:accent1>
      <a:accent2>
        <a:srgbClr val="E3ECEC"/>
      </a:accent2>
      <a:accent3>
        <a:srgbClr val="E3BC1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 Theme Yello Accent">
  <a:themeElements>
    <a:clrScheme name="PS Dark">
      <a:dk1>
        <a:srgbClr val="E7E6E6"/>
      </a:dk1>
      <a:lt1>
        <a:srgbClr val="E7E6E6"/>
      </a:lt1>
      <a:dk2>
        <a:srgbClr val="44546A"/>
      </a:dk2>
      <a:lt2>
        <a:srgbClr val="E7E6E6"/>
      </a:lt2>
      <a:accent1>
        <a:srgbClr val="E3ECEC"/>
      </a:accent1>
      <a:accent2>
        <a:srgbClr val="175D8D"/>
      </a:accent2>
      <a:accent3>
        <a:srgbClr val="E3BC13"/>
      </a:accent3>
      <a:accent4>
        <a:srgbClr val="FEFFFF"/>
      </a:accent4>
      <a:accent5>
        <a:srgbClr val="EAEAEA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y Theme Light Accent">
  <a:themeElements>
    <a:clrScheme name="PS Dark">
      <a:dk1>
        <a:srgbClr val="E7E6E6"/>
      </a:dk1>
      <a:lt1>
        <a:srgbClr val="E7E6E6"/>
      </a:lt1>
      <a:dk2>
        <a:srgbClr val="44546A"/>
      </a:dk2>
      <a:lt2>
        <a:srgbClr val="E7E6E6"/>
      </a:lt2>
      <a:accent1>
        <a:srgbClr val="E3ECEC"/>
      </a:accent1>
      <a:accent2>
        <a:srgbClr val="175D8D"/>
      </a:accent2>
      <a:accent3>
        <a:srgbClr val="E3BC13"/>
      </a:accent3>
      <a:accent4>
        <a:srgbClr val="FEFFFF"/>
      </a:accent4>
      <a:accent5>
        <a:srgbClr val="EAEAEA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eaLnBrk="1" hangingPunct="1">
          <a:lnSpc>
            <a:spcPct val="90000"/>
          </a:lnSpc>
          <a:spcBef>
            <a:spcPts val="1000"/>
          </a:spcBef>
          <a:buFont typeface="Arial" charset="0"/>
          <a:buNone/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ght Blue Theme">
  <a:themeElements>
    <a:clrScheme name="Custom 3">
      <a:dk1>
        <a:srgbClr val="535A5A"/>
      </a:dk1>
      <a:lt1>
        <a:srgbClr val="535A5A"/>
      </a:lt1>
      <a:dk2>
        <a:srgbClr val="535959"/>
      </a:dk2>
      <a:lt2>
        <a:srgbClr val="E3ECEC"/>
      </a:lt2>
      <a:accent1>
        <a:srgbClr val="175D8D"/>
      </a:accent1>
      <a:accent2>
        <a:srgbClr val="535A5A"/>
      </a:accent2>
      <a:accent3>
        <a:srgbClr val="E3BC1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hite Theme">
  <a:themeElements>
    <a:clrScheme name="Custom 3">
      <a:dk1>
        <a:srgbClr val="535A5A"/>
      </a:dk1>
      <a:lt1>
        <a:srgbClr val="535A5A"/>
      </a:lt1>
      <a:dk2>
        <a:srgbClr val="535959"/>
      </a:dk2>
      <a:lt2>
        <a:srgbClr val="E3ECEC"/>
      </a:lt2>
      <a:accent1>
        <a:srgbClr val="175D8D"/>
      </a:accent1>
      <a:accent2>
        <a:srgbClr val="535A5A"/>
      </a:accent2>
      <a:accent3>
        <a:srgbClr val="E3BC1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PublicServiceTemplates</Template>
  <TotalTime>40</TotalTime>
  <Words>13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IBM Plex Sans</vt:lpstr>
      <vt:lpstr>IBM Plex Sans Medium</vt:lpstr>
      <vt:lpstr>Wingdings</vt:lpstr>
      <vt:lpstr>PublicServiceTemplates</vt:lpstr>
      <vt:lpstr>Blue Theme with Colors</vt:lpstr>
      <vt:lpstr>Gray Theme Yello Accent</vt:lpstr>
      <vt:lpstr>Gray Theme Light Accent</vt:lpstr>
      <vt:lpstr>Light Blue Theme</vt:lpstr>
      <vt:lpstr>White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PHILLIPS</dc:creator>
  <cp:lastModifiedBy>Tradeshow</cp:lastModifiedBy>
  <cp:revision>8</cp:revision>
  <dcterms:created xsi:type="dcterms:W3CDTF">2018-07-18T18:47:10Z</dcterms:created>
  <dcterms:modified xsi:type="dcterms:W3CDTF">2018-07-25T11:12:00Z</dcterms:modified>
</cp:coreProperties>
</file>